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3504" y="5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‹N°›</a:t>
            </a:fld>
            <a:r>
              <a:rPr spc="-30" dirty="0"/>
              <a:t>/8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‹N°›</a:t>
            </a:fld>
            <a:r>
              <a:rPr spc="-30" dirty="0"/>
              <a:t>/8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‹N°›</a:t>
            </a:fld>
            <a:r>
              <a:rPr spc="-30" dirty="0"/>
              <a:t>/8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‹N°›</a:t>
            </a:fld>
            <a:r>
              <a:rPr spc="-30" dirty="0"/>
              <a:t>/8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‹N°›</a:t>
            </a:fld>
            <a:r>
              <a:rPr spc="-30" dirty="0"/>
              <a:t>/8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53262" y="10326496"/>
            <a:ext cx="259715" cy="208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‹N°›</a:t>
            </a:fld>
            <a:r>
              <a:rPr spc="-30" dirty="0"/>
              <a:t>/8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347303" y="170179"/>
            <a:ext cx="6637655" cy="967740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lang="fr-FR" sz="2400" spc="-130" dirty="0">
                <a:solidFill>
                  <a:srgbClr val="58595B"/>
                </a:solidFill>
                <a:latin typeface="Tahoma"/>
                <a:cs typeface="Tahoma"/>
              </a:rPr>
              <a:t>JCL OLMO</a:t>
            </a:r>
            <a:r>
              <a:rPr sz="2400" spc="-204" dirty="0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sz="2400" spc="-105" dirty="0">
                <a:solidFill>
                  <a:srgbClr val="58595B"/>
                </a:solidFill>
                <a:latin typeface="Tahoma"/>
                <a:cs typeface="Tahoma"/>
              </a:rPr>
              <a:t>LED</a:t>
            </a:r>
            <a:r>
              <a:rPr lang="fr-FR" sz="2400" spc="-105" dirty="0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spc="-204" dirty="0">
                <a:solidFill>
                  <a:srgbClr val="58595B"/>
                </a:solidFill>
                <a:latin typeface="Tahoma"/>
                <a:cs typeface="Tahoma"/>
              </a:rPr>
              <a:t> </a:t>
            </a:r>
            <a:endParaRPr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2186940" algn="l"/>
                <a:tab pos="4277995" algn="l"/>
              </a:tabLst>
            </a:pPr>
            <a:r>
              <a:rPr lang="fr-FR" dirty="0">
                <a:solidFill>
                  <a:srgbClr val="808285"/>
                </a:solidFill>
                <a:latin typeface="Tahoma"/>
                <a:cs typeface="Tahoma"/>
              </a:rPr>
              <a:t>Notice d’installation</a:t>
            </a:r>
            <a:endParaRPr sz="1800" dirty="0">
              <a:latin typeface="Tahoma"/>
              <a:cs typeface="Tahoma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353656" y="1289062"/>
            <a:ext cx="6852920" cy="8001000"/>
            <a:chOff x="353656" y="1289062"/>
            <a:chExt cx="6852920" cy="8001000"/>
          </a:xfrm>
        </p:grpSpPr>
        <p:sp>
          <p:nvSpPr>
            <p:cNvPr id="84" name="object 84"/>
            <p:cNvSpPr/>
            <p:nvPr/>
          </p:nvSpPr>
          <p:spPr>
            <a:xfrm>
              <a:off x="360006" y="1295412"/>
              <a:ext cx="6840220" cy="7988300"/>
            </a:xfrm>
            <a:custGeom>
              <a:avLst/>
              <a:gdLst/>
              <a:ahLst/>
              <a:cxnLst/>
              <a:rect l="l" t="t" r="r" b="b"/>
              <a:pathLst>
                <a:path w="6840220" h="7988300">
                  <a:moveTo>
                    <a:pt x="6840054" y="7988300"/>
                  </a:moveTo>
                  <a:lnTo>
                    <a:pt x="0" y="7988300"/>
                  </a:lnTo>
                  <a:lnTo>
                    <a:pt x="0" y="0"/>
                  </a:lnTo>
                  <a:lnTo>
                    <a:pt x="6840054" y="0"/>
                  </a:lnTo>
                  <a:lnTo>
                    <a:pt x="6840054" y="7988300"/>
                  </a:lnTo>
                  <a:close/>
                </a:path>
              </a:pathLst>
            </a:custGeom>
            <a:ln w="12700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63442" y="8536965"/>
              <a:ext cx="240245" cy="240245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5037420" y="8576527"/>
              <a:ext cx="155575" cy="425450"/>
            </a:xfrm>
            <a:custGeom>
              <a:avLst/>
              <a:gdLst/>
              <a:ahLst/>
              <a:cxnLst/>
              <a:rect l="l" t="t" r="r" b="b"/>
              <a:pathLst>
                <a:path w="155575" h="425450">
                  <a:moveTo>
                    <a:pt x="17017" y="0"/>
                  </a:moveTo>
                  <a:lnTo>
                    <a:pt x="0" y="4851"/>
                  </a:lnTo>
                  <a:lnTo>
                    <a:pt x="2654" y="19443"/>
                  </a:lnTo>
                  <a:lnTo>
                    <a:pt x="4381" y="32423"/>
                  </a:lnTo>
                  <a:lnTo>
                    <a:pt x="6603" y="37744"/>
                  </a:lnTo>
                  <a:lnTo>
                    <a:pt x="12953" y="48209"/>
                  </a:lnTo>
                  <a:lnTo>
                    <a:pt x="16001" y="53784"/>
                  </a:lnTo>
                  <a:lnTo>
                    <a:pt x="57594" y="200710"/>
                  </a:lnTo>
                  <a:lnTo>
                    <a:pt x="59016" y="206375"/>
                  </a:lnTo>
                  <a:lnTo>
                    <a:pt x="53234" y="209212"/>
                  </a:lnTo>
                  <a:lnTo>
                    <a:pt x="47301" y="211739"/>
                  </a:lnTo>
                  <a:lnTo>
                    <a:pt x="41882" y="215177"/>
                  </a:lnTo>
                  <a:lnTo>
                    <a:pt x="37642" y="220751"/>
                  </a:lnTo>
                  <a:lnTo>
                    <a:pt x="44348" y="228574"/>
                  </a:lnTo>
                  <a:lnTo>
                    <a:pt x="47205" y="231178"/>
                  </a:lnTo>
                  <a:lnTo>
                    <a:pt x="48767" y="234416"/>
                  </a:lnTo>
                  <a:lnTo>
                    <a:pt x="52942" y="244810"/>
                  </a:lnTo>
                  <a:lnTo>
                    <a:pt x="55552" y="255492"/>
                  </a:lnTo>
                  <a:lnTo>
                    <a:pt x="56615" y="266459"/>
                  </a:lnTo>
                  <a:lnTo>
                    <a:pt x="56146" y="277710"/>
                  </a:lnTo>
                  <a:lnTo>
                    <a:pt x="55664" y="282295"/>
                  </a:lnTo>
                  <a:lnTo>
                    <a:pt x="55765" y="287248"/>
                  </a:lnTo>
                  <a:lnTo>
                    <a:pt x="93573" y="421792"/>
                  </a:lnTo>
                  <a:lnTo>
                    <a:pt x="97535" y="424903"/>
                  </a:lnTo>
                  <a:lnTo>
                    <a:pt x="108419" y="424561"/>
                  </a:lnTo>
                  <a:lnTo>
                    <a:pt x="153098" y="409435"/>
                  </a:lnTo>
                  <a:lnTo>
                    <a:pt x="155092" y="404088"/>
                  </a:lnTo>
                  <a:lnTo>
                    <a:pt x="116916" y="269544"/>
                  </a:lnTo>
                  <a:lnTo>
                    <a:pt x="115011" y="265849"/>
                  </a:lnTo>
                  <a:lnTo>
                    <a:pt x="112585" y="262928"/>
                  </a:lnTo>
                  <a:lnTo>
                    <a:pt x="106289" y="254161"/>
                  </a:lnTo>
                  <a:lnTo>
                    <a:pt x="101434" y="244782"/>
                  </a:lnTo>
                  <a:lnTo>
                    <a:pt x="97951" y="234828"/>
                  </a:lnTo>
                  <a:lnTo>
                    <a:pt x="95770" y="224332"/>
                  </a:lnTo>
                  <a:lnTo>
                    <a:pt x="95135" y="219964"/>
                  </a:lnTo>
                  <a:lnTo>
                    <a:pt x="95402" y="215214"/>
                  </a:lnTo>
                  <a:lnTo>
                    <a:pt x="98209" y="203200"/>
                  </a:lnTo>
                  <a:lnTo>
                    <a:pt x="96608" y="200583"/>
                  </a:lnTo>
                  <a:lnTo>
                    <a:pt x="83007" y="201218"/>
                  </a:lnTo>
                  <a:lnTo>
                    <a:pt x="77571" y="202107"/>
                  </a:lnTo>
                  <a:lnTo>
                    <a:pt x="71996" y="202717"/>
                  </a:lnTo>
                  <a:lnTo>
                    <a:pt x="29222" y="50711"/>
                  </a:lnTo>
                  <a:lnTo>
                    <a:pt x="29260" y="43738"/>
                  </a:lnTo>
                  <a:lnTo>
                    <a:pt x="28232" y="33959"/>
                  </a:lnTo>
                  <a:lnTo>
                    <a:pt x="28841" y="30619"/>
                  </a:lnTo>
                  <a:lnTo>
                    <a:pt x="25290" y="20899"/>
                  </a:lnTo>
                  <a:lnTo>
                    <a:pt x="1701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5234000" y="8804572"/>
            <a:ext cx="31877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b="1" spc="-80" dirty="0">
                <a:solidFill>
                  <a:srgbClr val="231F20"/>
                </a:solidFill>
                <a:latin typeface="Tahoma"/>
                <a:cs typeface="Tahoma"/>
              </a:rPr>
              <a:t>PH2</a:t>
            </a:r>
            <a:endParaRPr sz="1250">
              <a:latin typeface="Tahoma"/>
              <a:cs typeface="Tahoma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4932471" y="8454853"/>
            <a:ext cx="979805" cy="655320"/>
            <a:chOff x="4932471" y="8454853"/>
            <a:chExt cx="979805" cy="655320"/>
          </a:xfrm>
        </p:grpSpPr>
        <p:sp>
          <p:nvSpPr>
            <p:cNvPr id="89" name="object 89"/>
            <p:cNvSpPr/>
            <p:nvPr/>
          </p:nvSpPr>
          <p:spPr>
            <a:xfrm>
              <a:off x="4938821" y="8461203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20" h="642620">
                  <a:moveTo>
                    <a:pt x="642518" y="578256"/>
                  </a:moveTo>
                  <a:lnTo>
                    <a:pt x="637469" y="603265"/>
                  </a:lnTo>
                  <a:lnTo>
                    <a:pt x="623698" y="623687"/>
                  </a:lnTo>
                  <a:lnTo>
                    <a:pt x="603272" y="637456"/>
                  </a:lnTo>
                  <a:lnTo>
                    <a:pt x="578256" y="642505"/>
                  </a:lnTo>
                  <a:lnTo>
                    <a:pt x="64261" y="642505"/>
                  </a:lnTo>
                  <a:lnTo>
                    <a:pt x="39245" y="637456"/>
                  </a:lnTo>
                  <a:lnTo>
                    <a:pt x="18819" y="623687"/>
                  </a:lnTo>
                  <a:lnTo>
                    <a:pt x="5049" y="603265"/>
                  </a:lnTo>
                  <a:lnTo>
                    <a:pt x="0" y="578256"/>
                  </a:lnTo>
                  <a:lnTo>
                    <a:pt x="0" y="64249"/>
                  </a:lnTo>
                  <a:lnTo>
                    <a:pt x="5049" y="39240"/>
                  </a:lnTo>
                  <a:lnTo>
                    <a:pt x="18819" y="18818"/>
                  </a:lnTo>
                  <a:lnTo>
                    <a:pt x="39245" y="5049"/>
                  </a:lnTo>
                  <a:lnTo>
                    <a:pt x="64261" y="0"/>
                  </a:lnTo>
                  <a:lnTo>
                    <a:pt x="578256" y="0"/>
                  </a:lnTo>
                  <a:lnTo>
                    <a:pt x="603272" y="5049"/>
                  </a:lnTo>
                  <a:lnTo>
                    <a:pt x="623698" y="18818"/>
                  </a:lnTo>
                  <a:lnTo>
                    <a:pt x="637469" y="39240"/>
                  </a:lnTo>
                  <a:lnTo>
                    <a:pt x="642518" y="64249"/>
                  </a:lnTo>
                  <a:lnTo>
                    <a:pt x="642518" y="578256"/>
                  </a:lnTo>
                  <a:close/>
                </a:path>
              </a:pathLst>
            </a:custGeom>
            <a:ln w="12700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756756" y="8576527"/>
              <a:ext cx="155575" cy="425450"/>
            </a:xfrm>
            <a:custGeom>
              <a:avLst/>
              <a:gdLst/>
              <a:ahLst/>
              <a:cxnLst/>
              <a:rect l="l" t="t" r="r" b="b"/>
              <a:pathLst>
                <a:path w="155575" h="425450">
                  <a:moveTo>
                    <a:pt x="17017" y="0"/>
                  </a:moveTo>
                  <a:lnTo>
                    <a:pt x="0" y="4851"/>
                  </a:lnTo>
                  <a:lnTo>
                    <a:pt x="2654" y="19443"/>
                  </a:lnTo>
                  <a:lnTo>
                    <a:pt x="4381" y="32423"/>
                  </a:lnTo>
                  <a:lnTo>
                    <a:pt x="6603" y="37744"/>
                  </a:lnTo>
                  <a:lnTo>
                    <a:pt x="12953" y="48196"/>
                  </a:lnTo>
                  <a:lnTo>
                    <a:pt x="15989" y="53784"/>
                  </a:lnTo>
                  <a:lnTo>
                    <a:pt x="57594" y="200710"/>
                  </a:lnTo>
                  <a:lnTo>
                    <a:pt x="59016" y="206375"/>
                  </a:lnTo>
                  <a:lnTo>
                    <a:pt x="53228" y="209212"/>
                  </a:lnTo>
                  <a:lnTo>
                    <a:pt x="47297" y="211739"/>
                  </a:lnTo>
                  <a:lnTo>
                    <a:pt x="41886" y="215177"/>
                  </a:lnTo>
                  <a:lnTo>
                    <a:pt x="37655" y="220751"/>
                  </a:lnTo>
                  <a:lnTo>
                    <a:pt x="44348" y="228574"/>
                  </a:lnTo>
                  <a:lnTo>
                    <a:pt x="47205" y="231178"/>
                  </a:lnTo>
                  <a:lnTo>
                    <a:pt x="48767" y="234416"/>
                  </a:lnTo>
                  <a:lnTo>
                    <a:pt x="52944" y="244810"/>
                  </a:lnTo>
                  <a:lnTo>
                    <a:pt x="55557" y="255492"/>
                  </a:lnTo>
                  <a:lnTo>
                    <a:pt x="56620" y="266459"/>
                  </a:lnTo>
                  <a:lnTo>
                    <a:pt x="56146" y="277710"/>
                  </a:lnTo>
                  <a:lnTo>
                    <a:pt x="55664" y="282295"/>
                  </a:lnTo>
                  <a:lnTo>
                    <a:pt x="55765" y="287248"/>
                  </a:lnTo>
                  <a:lnTo>
                    <a:pt x="93573" y="421792"/>
                  </a:lnTo>
                  <a:lnTo>
                    <a:pt x="97535" y="424903"/>
                  </a:lnTo>
                  <a:lnTo>
                    <a:pt x="108419" y="424561"/>
                  </a:lnTo>
                  <a:lnTo>
                    <a:pt x="153098" y="409435"/>
                  </a:lnTo>
                  <a:lnTo>
                    <a:pt x="155092" y="404088"/>
                  </a:lnTo>
                  <a:lnTo>
                    <a:pt x="116916" y="269544"/>
                  </a:lnTo>
                  <a:lnTo>
                    <a:pt x="115023" y="265849"/>
                  </a:lnTo>
                  <a:lnTo>
                    <a:pt x="112585" y="262928"/>
                  </a:lnTo>
                  <a:lnTo>
                    <a:pt x="106289" y="254161"/>
                  </a:lnTo>
                  <a:lnTo>
                    <a:pt x="101434" y="244782"/>
                  </a:lnTo>
                  <a:lnTo>
                    <a:pt x="97951" y="234828"/>
                  </a:lnTo>
                  <a:lnTo>
                    <a:pt x="95770" y="224332"/>
                  </a:lnTo>
                  <a:lnTo>
                    <a:pt x="95135" y="219964"/>
                  </a:lnTo>
                  <a:lnTo>
                    <a:pt x="95402" y="215214"/>
                  </a:lnTo>
                  <a:lnTo>
                    <a:pt x="98209" y="203200"/>
                  </a:lnTo>
                  <a:lnTo>
                    <a:pt x="96621" y="200583"/>
                  </a:lnTo>
                  <a:lnTo>
                    <a:pt x="83007" y="201218"/>
                  </a:lnTo>
                  <a:lnTo>
                    <a:pt x="77571" y="202107"/>
                  </a:lnTo>
                  <a:lnTo>
                    <a:pt x="71996" y="202717"/>
                  </a:lnTo>
                  <a:lnTo>
                    <a:pt x="29222" y="50711"/>
                  </a:lnTo>
                  <a:lnTo>
                    <a:pt x="29248" y="43738"/>
                  </a:lnTo>
                  <a:lnTo>
                    <a:pt x="28232" y="33959"/>
                  </a:lnTo>
                  <a:lnTo>
                    <a:pt x="28841" y="30619"/>
                  </a:lnTo>
                  <a:lnTo>
                    <a:pt x="25294" y="20906"/>
                  </a:lnTo>
                  <a:lnTo>
                    <a:pt x="1701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6047494" y="8751030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b="1" spc="-60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endParaRPr sz="1650">
              <a:latin typeface="Tahoma"/>
              <a:cs typeface="Tahoma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5651807" y="8454853"/>
            <a:ext cx="979805" cy="655320"/>
            <a:chOff x="5651807" y="8454853"/>
            <a:chExt cx="979805" cy="655320"/>
          </a:xfrm>
        </p:grpSpPr>
        <p:sp>
          <p:nvSpPr>
            <p:cNvPr id="93" name="object 93"/>
            <p:cNvSpPr/>
            <p:nvPr/>
          </p:nvSpPr>
          <p:spPr>
            <a:xfrm>
              <a:off x="5658157" y="8461203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20" h="642620">
                  <a:moveTo>
                    <a:pt x="642505" y="578256"/>
                  </a:moveTo>
                  <a:lnTo>
                    <a:pt x="637456" y="603265"/>
                  </a:lnTo>
                  <a:lnTo>
                    <a:pt x="623687" y="623687"/>
                  </a:lnTo>
                  <a:lnTo>
                    <a:pt x="603265" y="637456"/>
                  </a:lnTo>
                  <a:lnTo>
                    <a:pt x="578256" y="642505"/>
                  </a:lnTo>
                  <a:lnTo>
                    <a:pt x="64249" y="642505"/>
                  </a:lnTo>
                  <a:lnTo>
                    <a:pt x="39240" y="637456"/>
                  </a:lnTo>
                  <a:lnTo>
                    <a:pt x="18818" y="623687"/>
                  </a:lnTo>
                  <a:lnTo>
                    <a:pt x="5049" y="603265"/>
                  </a:lnTo>
                  <a:lnTo>
                    <a:pt x="0" y="578256"/>
                  </a:lnTo>
                  <a:lnTo>
                    <a:pt x="0" y="64249"/>
                  </a:lnTo>
                  <a:lnTo>
                    <a:pt x="5049" y="39240"/>
                  </a:lnTo>
                  <a:lnTo>
                    <a:pt x="18818" y="18818"/>
                  </a:lnTo>
                  <a:lnTo>
                    <a:pt x="39240" y="5049"/>
                  </a:lnTo>
                  <a:lnTo>
                    <a:pt x="64249" y="0"/>
                  </a:lnTo>
                  <a:lnTo>
                    <a:pt x="578256" y="0"/>
                  </a:lnTo>
                  <a:lnTo>
                    <a:pt x="603265" y="5049"/>
                  </a:lnTo>
                  <a:lnTo>
                    <a:pt x="623687" y="18818"/>
                  </a:lnTo>
                  <a:lnTo>
                    <a:pt x="637456" y="39240"/>
                  </a:lnTo>
                  <a:lnTo>
                    <a:pt x="642505" y="64249"/>
                  </a:lnTo>
                  <a:lnTo>
                    <a:pt x="642505" y="578256"/>
                  </a:lnTo>
                  <a:close/>
                </a:path>
              </a:pathLst>
            </a:custGeom>
            <a:ln w="12700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82779" y="8536965"/>
              <a:ext cx="240233" cy="240245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6476093" y="8576527"/>
              <a:ext cx="155575" cy="425450"/>
            </a:xfrm>
            <a:custGeom>
              <a:avLst/>
              <a:gdLst/>
              <a:ahLst/>
              <a:cxnLst/>
              <a:rect l="l" t="t" r="r" b="b"/>
              <a:pathLst>
                <a:path w="155575" h="425450">
                  <a:moveTo>
                    <a:pt x="17017" y="0"/>
                  </a:moveTo>
                  <a:lnTo>
                    <a:pt x="0" y="4851"/>
                  </a:lnTo>
                  <a:lnTo>
                    <a:pt x="2666" y="19443"/>
                  </a:lnTo>
                  <a:lnTo>
                    <a:pt x="4381" y="32423"/>
                  </a:lnTo>
                  <a:lnTo>
                    <a:pt x="6603" y="37744"/>
                  </a:lnTo>
                  <a:lnTo>
                    <a:pt x="12953" y="48196"/>
                  </a:lnTo>
                  <a:lnTo>
                    <a:pt x="15989" y="53784"/>
                  </a:lnTo>
                  <a:lnTo>
                    <a:pt x="57607" y="200710"/>
                  </a:lnTo>
                  <a:lnTo>
                    <a:pt x="59016" y="206375"/>
                  </a:lnTo>
                  <a:lnTo>
                    <a:pt x="53228" y="209212"/>
                  </a:lnTo>
                  <a:lnTo>
                    <a:pt x="47297" y="211739"/>
                  </a:lnTo>
                  <a:lnTo>
                    <a:pt x="41886" y="215177"/>
                  </a:lnTo>
                  <a:lnTo>
                    <a:pt x="37655" y="220751"/>
                  </a:lnTo>
                  <a:lnTo>
                    <a:pt x="44348" y="228574"/>
                  </a:lnTo>
                  <a:lnTo>
                    <a:pt x="47218" y="231178"/>
                  </a:lnTo>
                  <a:lnTo>
                    <a:pt x="48767" y="234416"/>
                  </a:lnTo>
                  <a:lnTo>
                    <a:pt x="52944" y="244810"/>
                  </a:lnTo>
                  <a:lnTo>
                    <a:pt x="55557" y="255492"/>
                  </a:lnTo>
                  <a:lnTo>
                    <a:pt x="56620" y="266459"/>
                  </a:lnTo>
                  <a:lnTo>
                    <a:pt x="56146" y="277710"/>
                  </a:lnTo>
                  <a:lnTo>
                    <a:pt x="55664" y="282295"/>
                  </a:lnTo>
                  <a:lnTo>
                    <a:pt x="55765" y="287248"/>
                  </a:lnTo>
                  <a:lnTo>
                    <a:pt x="93573" y="421792"/>
                  </a:lnTo>
                  <a:lnTo>
                    <a:pt x="97535" y="424903"/>
                  </a:lnTo>
                  <a:lnTo>
                    <a:pt x="108419" y="424561"/>
                  </a:lnTo>
                  <a:lnTo>
                    <a:pt x="153111" y="409435"/>
                  </a:lnTo>
                  <a:lnTo>
                    <a:pt x="155092" y="404088"/>
                  </a:lnTo>
                  <a:lnTo>
                    <a:pt x="116916" y="269544"/>
                  </a:lnTo>
                  <a:lnTo>
                    <a:pt x="115023" y="265849"/>
                  </a:lnTo>
                  <a:lnTo>
                    <a:pt x="112585" y="262928"/>
                  </a:lnTo>
                  <a:lnTo>
                    <a:pt x="106289" y="254161"/>
                  </a:lnTo>
                  <a:lnTo>
                    <a:pt x="101434" y="244782"/>
                  </a:lnTo>
                  <a:lnTo>
                    <a:pt x="97951" y="234828"/>
                  </a:lnTo>
                  <a:lnTo>
                    <a:pt x="95770" y="224332"/>
                  </a:lnTo>
                  <a:lnTo>
                    <a:pt x="95148" y="219964"/>
                  </a:lnTo>
                  <a:lnTo>
                    <a:pt x="95402" y="215214"/>
                  </a:lnTo>
                  <a:lnTo>
                    <a:pt x="98196" y="203200"/>
                  </a:lnTo>
                  <a:lnTo>
                    <a:pt x="96608" y="200583"/>
                  </a:lnTo>
                  <a:lnTo>
                    <a:pt x="83007" y="201218"/>
                  </a:lnTo>
                  <a:lnTo>
                    <a:pt x="77558" y="202107"/>
                  </a:lnTo>
                  <a:lnTo>
                    <a:pt x="71996" y="202717"/>
                  </a:lnTo>
                  <a:lnTo>
                    <a:pt x="29222" y="50711"/>
                  </a:lnTo>
                  <a:lnTo>
                    <a:pt x="29260" y="43738"/>
                  </a:lnTo>
                  <a:lnTo>
                    <a:pt x="28232" y="33959"/>
                  </a:lnTo>
                  <a:lnTo>
                    <a:pt x="28841" y="30619"/>
                  </a:lnTo>
                  <a:lnTo>
                    <a:pt x="25294" y="20906"/>
                  </a:lnTo>
                  <a:lnTo>
                    <a:pt x="1701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6766830" y="8751030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b="1" spc="-60" dirty="0">
                <a:solidFill>
                  <a:srgbClr val="231F20"/>
                </a:solidFill>
                <a:latin typeface="Tahoma"/>
                <a:cs typeface="Tahoma"/>
              </a:rPr>
              <a:t>6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23922" y="8956095"/>
            <a:ext cx="41910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100"/>
              </a:spcBef>
              <a:tabLst>
                <a:tab pos="84455" algn="l"/>
              </a:tabLst>
            </a:pPr>
            <a:r>
              <a:rPr lang="fr-FR" sz="900" spc="-30" dirty="0">
                <a:solidFill>
                  <a:srgbClr val="231F20"/>
                </a:solidFill>
                <a:latin typeface="Tahoma"/>
                <a:cs typeface="Tahoma"/>
              </a:rPr>
              <a:t>L’installation doit être réalisé par du personnel qualifié</a:t>
            </a:r>
            <a:r>
              <a:rPr sz="900" spc="-3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73" name="object 3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1</a:t>
            </a:fld>
            <a:r>
              <a:rPr spc="-30" dirty="0"/>
              <a:t>/8</a:t>
            </a:r>
          </a:p>
        </p:txBody>
      </p:sp>
      <p:pic>
        <p:nvPicPr>
          <p:cNvPr id="375" name="Image 374">
            <a:extLst>
              <a:ext uri="{FF2B5EF4-FFF2-40B4-BE49-F238E27FC236}">
                <a16:creationId xmlns:a16="http://schemas.microsoft.com/office/drawing/2014/main" id="{D87FF937-43F7-1210-5553-7CA4AD133C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65" y="1440373"/>
            <a:ext cx="5599272" cy="1501559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B2A8E032-6D1B-EA5B-AF7B-68493BCB63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2303" y="1458789"/>
            <a:ext cx="679812" cy="686749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9DEF391-0AA4-C603-8D40-1DF4F0A76A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86" y="191351"/>
            <a:ext cx="1519719" cy="959822"/>
          </a:xfrm>
          <a:prstGeom prst="rect">
            <a:avLst/>
          </a:prstGeom>
        </p:spPr>
      </p:pic>
      <p:sp>
        <p:nvSpPr>
          <p:cNvPr id="382" name="object 336">
            <a:extLst>
              <a:ext uri="{FF2B5EF4-FFF2-40B4-BE49-F238E27FC236}">
                <a16:creationId xmlns:a16="http://schemas.microsoft.com/office/drawing/2014/main" id="{4BABFDAA-363E-64D9-B738-72F32B831C57}"/>
              </a:ext>
            </a:extLst>
          </p:cNvPr>
          <p:cNvSpPr txBox="1"/>
          <p:nvPr/>
        </p:nvSpPr>
        <p:spPr>
          <a:xfrm>
            <a:off x="425999" y="9700645"/>
            <a:ext cx="4191000" cy="453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100"/>
              </a:spcBef>
              <a:tabLst>
                <a:tab pos="84455" algn="l"/>
              </a:tabLst>
            </a:pPr>
            <a:r>
              <a:rPr lang="fr-FR" sz="900" spc="-30" dirty="0">
                <a:solidFill>
                  <a:srgbClr val="231F20"/>
                </a:solidFill>
                <a:latin typeface="Tahoma"/>
                <a:cs typeface="Tahoma"/>
              </a:rPr>
              <a:t>Pour toute question : 04 42 24 42 41</a:t>
            </a:r>
          </a:p>
          <a:p>
            <a:pPr marL="9525">
              <a:lnSpc>
                <a:spcPct val="100000"/>
              </a:lnSpc>
              <a:spcBef>
                <a:spcPts val="100"/>
              </a:spcBef>
              <a:tabLst>
                <a:tab pos="84455" algn="l"/>
              </a:tabLst>
            </a:pPr>
            <a:r>
              <a:rPr lang="fr-FR" sz="900" spc="-30" dirty="0">
                <a:solidFill>
                  <a:srgbClr val="231F20"/>
                </a:solidFill>
                <a:latin typeface="Tahoma"/>
                <a:cs typeface="Tahoma"/>
              </a:rPr>
              <a:t>contact@jcllighting.com</a:t>
            </a:r>
          </a:p>
          <a:p>
            <a:pPr marL="9525">
              <a:lnSpc>
                <a:spcPct val="100000"/>
              </a:lnSpc>
              <a:spcBef>
                <a:spcPts val="100"/>
              </a:spcBef>
              <a:tabLst>
                <a:tab pos="84455" algn="l"/>
              </a:tabLst>
            </a:pPr>
            <a:r>
              <a:rPr lang="fr-FR" sz="900" dirty="0">
                <a:latin typeface="Tahoma"/>
                <a:cs typeface="Tahoma"/>
              </a:rPr>
              <a:t>www.jcllighting.com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619" name="object 93">
            <a:extLst>
              <a:ext uri="{FF2B5EF4-FFF2-40B4-BE49-F238E27FC236}">
                <a16:creationId xmlns:a16="http://schemas.microsoft.com/office/drawing/2014/main" id="{09C0151E-E3F4-A8D4-EC5E-B6699D343158}"/>
              </a:ext>
            </a:extLst>
          </p:cNvPr>
          <p:cNvSpPr/>
          <p:nvPr/>
        </p:nvSpPr>
        <p:spPr>
          <a:xfrm>
            <a:off x="6358175" y="8460173"/>
            <a:ext cx="642620" cy="642620"/>
          </a:xfrm>
          <a:custGeom>
            <a:avLst/>
            <a:gdLst/>
            <a:ahLst/>
            <a:cxnLst/>
            <a:rect l="l" t="t" r="r" b="b"/>
            <a:pathLst>
              <a:path w="642620" h="642620">
                <a:moveTo>
                  <a:pt x="642505" y="578256"/>
                </a:moveTo>
                <a:lnTo>
                  <a:pt x="637456" y="603265"/>
                </a:lnTo>
                <a:lnTo>
                  <a:pt x="623687" y="623687"/>
                </a:lnTo>
                <a:lnTo>
                  <a:pt x="603265" y="637456"/>
                </a:lnTo>
                <a:lnTo>
                  <a:pt x="578256" y="642505"/>
                </a:lnTo>
                <a:lnTo>
                  <a:pt x="64249" y="642505"/>
                </a:lnTo>
                <a:lnTo>
                  <a:pt x="39240" y="637456"/>
                </a:lnTo>
                <a:lnTo>
                  <a:pt x="18818" y="623687"/>
                </a:lnTo>
                <a:lnTo>
                  <a:pt x="5049" y="603265"/>
                </a:lnTo>
                <a:lnTo>
                  <a:pt x="0" y="578256"/>
                </a:lnTo>
                <a:lnTo>
                  <a:pt x="0" y="64249"/>
                </a:lnTo>
                <a:lnTo>
                  <a:pt x="5049" y="39240"/>
                </a:lnTo>
                <a:lnTo>
                  <a:pt x="18818" y="18818"/>
                </a:lnTo>
                <a:lnTo>
                  <a:pt x="39240" y="5049"/>
                </a:lnTo>
                <a:lnTo>
                  <a:pt x="64249" y="0"/>
                </a:lnTo>
                <a:lnTo>
                  <a:pt x="578256" y="0"/>
                </a:lnTo>
                <a:lnTo>
                  <a:pt x="603265" y="5049"/>
                </a:lnTo>
                <a:lnTo>
                  <a:pt x="623687" y="18818"/>
                </a:lnTo>
                <a:lnTo>
                  <a:pt x="637456" y="39240"/>
                </a:lnTo>
                <a:lnTo>
                  <a:pt x="642505" y="64249"/>
                </a:lnTo>
                <a:lnTo>
                  <a:pt x="642505" y="578256"/>
                </a:lnTo>
                <a:close/>
              </a:path>
            </a:pathLst>
          </a:custGeom>
          <a:ln w="12700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20" name="object 94">
            <a:extLst>
              <a:ext uri="{FF2B5EF4-FFF2-40B4-BE49-F238E27FC236}">
                <a16:creationId xmlns:a16="http://schemas.microsoft.com/office/drawing/2014/main" id="{5C4F5AE6-8F22-BE9A-F5AD-712AD600C7B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62217" y="8547100"/>
            <a:ext cx="240233" cy="240245"/>
          </a:xfrm>
          <a:prstGeom prst="rect">
            <a:avLst/>
          </a:prstGeom>
        </p:spPr>
      </p:pic>
      <p:sp>
        <p:nvSpPr>
          <p:cNvPr id="624" name="Rectangle 623">
            <a:extLst>
              <a:ext uri="{FF2B5EF4-FFF2-40B4-BE49-F238E27FC236}">
                <a16:creationId xmlns:a16="http://schemas.microsoft.com/office/drawing/2014/main" id="{BB90A384-0041-2CDB-B63B-3DBB0DFFCF3E}"/>
              </a:ext>
            </a:extLst>
          </p:cNvPr>
          <p:cNvSpPr/>
          <p:nvPr/>
        </p:nvSpPr>
        <p:spPr>
          <a:xfrm>
            <a:off x="949582" y="3099425"/>
            <a:ext cx="999868" cy="1761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CD47E8-8536-BA91-4749-5AC071D9EB63}"/>
              </a:ext>
            </a:extLst>
          </p:cNvPr>
          <p:cNvSpPr/>
          <p:nvPr/>
        </p:nvSpPr>
        <p:spPr>
          <a:xfrm>
            <a:off x="4873688" y="8133822"/>
            <a:ext cx="1447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D615DCAB-CDE3-3543-24DC-4D51398E851E}"/>
              </a:ext>
            </a:extLst>
          </p:cNvPr>
          <p:cNvSpPr/>
          <p:nvPr/>
        </p:nvSpPr>
        <p:spPr>
          <a:xfrm>
            <a:off x="2718558" y="4127500"/>
            <a:ext cx="2318862" cy="25642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latin typeface="Hero" panose="02000506000000020004" pitchFamily="50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AE186A2-C24D-E2F2-D6BB-5DB950B906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4972" y="1472564"/>
            <a:ext cx="679812" cy="6798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object 3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2</a:t>
            </a:fld>
            <a:r>
              <a:rPr spc="-30" dirty="0"/>
              <a:t>/8</a:t>
            </a:r>
          </a:p>
        </p:txBody>
      </p:sp>
      <p:sp>
        <p:nvSpPr>
          <p:cNvPr id="897" name="Rectangle 896">
            <a:extLst>
              <a:ext uri="{FF2B5EF4-FFF2-40B4-BE49-F238E27FC236}">
                <a16:creationId xmlns:a16="http://schemas.microsoft.com/office/drawing/2014/main" id="{D0C60D89-113D-FE60-0CFA-693EB5E75FF0}"/>
              </a:ext>
            </a:extLst>
          </p:cNvPr>
          <p:cNvSpPr/>
          <p:nvPr/>
        </p:nvSpPr>
        <p:spPr>
          <a:xfrm>
            <a:off x="3321050" y="3965192"/>
            <a:ext cx="2895600" cy="543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BC2815B-CEA9-CAA6-EF33-3A0DF7930E04}"/>
              </a:ext>
            </a:extLst>
          </p:cNvPr>
          <p:cNvSpPr txBox="1"/>
          <p:nvPr/>
        </p:nvSpPr>
        <p:spPr>
          <a:xfrm>
            <a:off x="725601" y="722978"/>
            <a:ext cx="135806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/>
              <a:t>Montage Top 60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CF708FE-E18E-81FD-3C65-5002A3FBA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03" y="3341217"/>
            <a:ext cx="2032861" cy="1548283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81057689-2FF7-FE98-DBCE-608C37A87D06}"/>
              </a:ext>
            </a:extLst>
          </p:cNvPr>
          <p:cNvSpPr txBox="1"/>
          <p:nvPr/>
        </p:nvSpPr>
        <p:spPr>
          <a:xfrm>
            <a:off x="748949" y="342413"/>
            <a:ext cx="120257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/>
              <a:t>DIMENSIONS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91F5F1-947B-B8D9-7782-4C677FF22586}"/>
              </a:ext>
            </a:extLst>
          </p:cNvPr>
          <p:cNvSpPr/>
          <p:nvPr/>
        </p:nvSpPr>
        <p:spPr>
          <a:xfrm>
            <a:off x="964771" y="1570419"/>
            <a:ext cx="522936" cy="212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6F9172-BA9A-10BB-E688-D79354A0B421}"/>
              </a:ext>
            </a:extLst>
          </p:cNvPr>
          <p:cNvSpPr/>
          <p:nvPr/>
        </p:nvSpPr>
        <p:spPr>
          <a:xfrm>
            <a:off x="1147213" y="5379916"/>
            <a:ext cx="522936" cy="212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D3BCAB5-41A5-3EE7-5AB9-C3B31CA4C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01" y="981678"/>
            <a:ext cx="2353003" cy="19338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96E7E55A-08C2-DE49-5F29-56DFF4D65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546" y="1399106"/>
            <a:ext cx="2089825" cy="3004948"/>
          </a:xfrm>
          <a:prstGeom prst="rect">
            <a:avLst/>
          </a:prstGeom>
        </p:spPr>
      </p:pic>
      <p:sp>
        <p:nvSpPr>
          <p:cNvPr id="379" name="object 3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3</a:t>
            </a:fld>
            <a:r>
              <a:rPr spc="-30" dirty="0"/>
              <a:t>/8</a:t>
            </a:r>
          </a:p>
        </p:txBody>
      </p:sp>
      <p:sp>
        <p:nvSpPr>
          <p:cNvPr id="656" name="ZoneTexte 655">
            <a:extLst>
              <a:ext uri="{FF2B5EF4-FFF2-40B4-BE49-F238E27FC236}">
                <a16:creationId xmlns:a16="http://schemas.microsoft.com/office/drawing/2014/main" id="{C012BA7A-A20A-7130-6AA7-29EF07ABBD12}"/>
              </a:ext>
            </a:extLst>
          </p:cNvPr>
          <p:cNvSpPr txBox="1"/>
          <p:nvPr/>
        </p:nvSpPr>
        <p:spPr>
          <a:xfrm>
            <a:off x="470252" y="324706"/>
            <a:ext cx="480291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/>
              <a:t>VERSION OUVERTURE AVEC OUTIL</a:t>
            </a:r>
          </a:p>
          <a:p>
            <a:endParaRPr lang="fr-FR" sz="1200" b="1" dirty="0"/>
          </a:p>
          <a:p>
            <a:r>
              <a:rPr lang="fr-FR" sz="1200" b="1" dirty="0"/>
              <a:t>Luminaire livré câblé HO7 RNF 2x1,5² (standard) 4x1,5² (option)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A763A7-34DF-1129-EF31-1C877935FD77}"/>
              </a:ext>
            </a:extLst>
          </p:cNvPr>
          <p:cNvSpPr/>
          <p:nvPr/>
        </p:nvSpPr>
        <p:spPr>
          <a:xfrm>
            <a:off x="2101850" y="3213100"/>
            <a:ext cx="2819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9C7AF-3312-179A-4B7A-0ADC05F7D511}"/>
              </a:ext>
            </a:extLst>
          </p:cNvPr>
          <p:cNvSpPr/>
          <p:nvPr/>
        </p:nvSpPr>
        <p:spPr>
          <a:xfrm>
            <a:off x="3016250" y="2724663"/>
            <a:ext cx="2819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529B7126-8C7E-9C11-FDD5-23B820192758}"/>
              </a:ext>
            </a:extLst>
          </p:cNvPr>
          <p:cNvSpPr/>
          <p:nvPr/>
        </p:nvSpPr>
        <p:spPr>
          <a:xfrm>
            <a:off x="2503357" y="3207895"/>
            <a:ext cx="119922" cy="839516"/>
          </a:xfrm>
          <a:custGeom>
            <a:avLst/>
            <a:gdLst>
              <a:gd name="connsiteX0" fmla="*/ 44971 w 119922"/>
              <a:gd name="connsiteY0" fmla="*/ 0 h 839516"/>
              <a:gd name="connsiteX1" fmla="*/ 119922 w 119922"/>
              <a:gd name="connsiteY1" fmla="*/ 134912 h 839516"/>
              <a:gd name="connsiteX2" fmla="*/ 89941 w 119922"/>
              <a:gd name="connsiteY2" fmla="*/ 374754 h 839516"/>
              <a:gd name="connsiteX3" fmla="*/ 74951 w 119922"/>
              <a:gd name="connsiteY3" fmla="*/ 464695 h 839516"/>
              <a:gd name="connsiteX4" fmla="*/ 29981 w 119922"/>
              <a:gd name="connsiteY4" fmla="*/ 539646 h 839516"/>
              <a:gd name="connsiteX5" fmla="*/ 0 w 119922"/>
              <a:gd name="connsiteY5" fmla="*/ 629587 h 839516"/>
              <a:gd name="connsiteX6" fmla="*/ 59961 w 119922"/>
              <a:gd name="connsiteY6" fmla="*/ 839449 h 83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922" h="839516">
                <a:moveTo>
                  <a:pt x="44971" y="0"/>
                </a:moveTo>
                <a:cubicBezTo>
                  <a:pt x="45359" y="647"/>
                  <a:pt x="119922" y="120577"/>
                  <a:pt x="119922" y="134912"/>
                </a:cubicBezTo>
                <a:cubicBezTo>
                  <a:pt x="119922" y="215482"/>
                  <a:pt x="100827" y="294923"/>
                  <a:pt x="89941" y="374754"/>
                </a:cubicBezTo>
                <a:cubicBezTo>
                  <a:pt x="85834" y="404869"/>
                  <a:pt x="85338" y="436131"/>
                  <a:pt x="74951" y="464695"/>
                </a:cubicBezTo>
                <a:cubicBezTo>
                  <a:pt x="64994" y="492076"/>
                  <a:pt x="42037" y="513122"/>
                  <a:pt x="29981" y="539646"/>
                </a:cubicBezTo>
                <a:cubicBezTo>
                  <a:pt x="16904" y="568416"/>
                  <a:pt x="0" y="629587"/>
                  <a:pt x="0" y="629587"/>
                </a:cubicBezTo>
                <a:cubicBezTo>
                  <a:pt x="31394" y="849342"/>
                  <a:pt x="-40683" y="839449"/>
                  <a:pt x="59961" y="839449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E405977-68AB-26E9-70E1-27E021D42723}"/>
              </a:ext>
            </a:extLst>
          </p:cNvPr>
          <p:cNvCxnSpPr/>
          <p:nvPr/>
        </p:nvCxnSpPr>
        <p:spPr>
          <a:xfrm>
            <a:off x="2623279" y="3441700"/>
            <a:ext cx="13835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4138952-400A-2534-3C73-58991B79B502}"/>
              </a:ext>
            </a:extLst>
          </p:cNvPr>
          <p:cNvSpPr/>
          <p:nvPr/>
        </p:nvSpPr>
        <p:spPr>
          <a:xfrm>
            <a:off x="2559050" y="3975100"/>
            <a:ext cx="381000" cy="1211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59CC6A4-459E-E9E1-365C-8686D38EA33D}"/>
              </a:ext>
            </a:extLst>
          </p:cNvPr>
          <p:cNvSpPr txBox="1"/>
          <p:nvPr/>
        </p:nvSpPr>
        <p:spPr>
          <a:xfrm>
            <a:off x="3249116" y="3213100"/>
            <a:ext cx="14638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Câble 50cm HO7 RNF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EB1966-713B-45CB-504E-25315E9865D1}"/>
              </a:ext>
            </a:extLst>
          </p:cNvPr>
          <p:cNvCxnSpPr>
            <a:cxnSpLocks/>
          </p:cNvCxnSpPr>
          <p:nvPr/>
        </p:nvCxnSpPr>
        <p:spPr>
          <a:xfrm>
            <a:off x="2917954" y="4035681"/>
            <a:ext cx="1165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4867284D-8F43-443A-EF54-91896735F6F4}"/>
              </a:ext>
            </a:extLst>
          </p:cNvPr>
          <p:cNvSpPr txBox="1"/>
          <p:nvPr/>
        </p:nvSpPr>
        <p:spPr>
          <a:xfrm>
            <a:off x="3171489" y="3835626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Connecteur IP68</a:t>
            </a:r>
          </a:p>
          <a:p>
            <a:r>
              <a:rPr lang="fr-FR" sz="1000" dirty="0"/>
              <a:t>2 ou 4 pôles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B58C2EF-82AE-5F10-B9F0-E01D24586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528" y="5153010"/>
            <a:ext cx="3086531" cy="1228896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7A577847-0806-CF2B-0622-11569A4B79D4}"/>
              </a:ext>
            </a:extLst>
          </p:cNvPr>
          <p:cNvSpPr txBox="1"/>
          <p:nvPr/>
        </p:nvSpPr>
        <p:spPr>
          <a:xfrm>
            <a:off x="1125904" y="6773829"/>
            <a:ext cx="48621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Raccord linéaire IP68 2 ou 4 pôles (DALI)</a:t>
            </a:r>
          </a:p>
          <a:p>
            <a:r>
              <a:rPr lang="fr-FR" sz="1200" dirty="0">
                <a:solidFill>
                  <a:srgbClr val="000000"/>
                </a:solidFill>
                <a:latin typeface="Open Sans" panose="020B0606030504020204" pitchFamily="34" charset="0"/>
              </a:rPr>
              <a:t>Utiliser exclusivement du câble HO7 RNF de 1 à 2,5mm²</a:t>
            </a:r>
          </a:p>
          <a:p>
            <a:endParaRPr lang="fr-FR" sz="1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fr-FR" sz="1200" dirty="0">
                <a:solidFill>
                  <a:srgbClr val="000000"/>
                </a:solidFill>
                <a:latin typeface="Open Sans" panose="020B0606030504020204" pitchFamily="34" charset="0"/>
              </a:rPr>
              <a:t>1 et 2 = Phase / Neutre</a:t>
            </a:r>
          </a:p>
          <a:p>
            <a:r>
              <a:rPr lang="fr-FR" sz="1200" dirty="0">
                <a:solidFill>
                  <a:srgbClr val="000000"/>
                </a:solidFill>
                <a:latin typeface="Open Sans" panose="020B0606030504020204" pitchFamily="34" charset="0"/>
              </a:rPr>
              <a:t>3 et 4 = DALI</a:t>
            </a:r>
          </a:p>
          <a:p>
            <a:endParaRPr lang="fr-FR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30" dirty="0"/>
              <a:t>4</a:t>
            </a:fld>
            <a:r>
              <a:rPr spc="-30" dirty="0"/>
              <a:t>/8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05E2D73-CAA1-A4DC-5946-7A5B8B809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61" y="927100"/>
            <a:ext cx="7212977" cy="16109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59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103</Words>
  <Application>Microsoft Office PowerPoint</Application>
  <PresentationFormat>Personnalisé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Calibri</vt:lpstr>
      <vt:lpstr>Hero</vt:lpstr>
      <vt:lpstr>Open Sans</vt:lpstr>
      <vt:lpstr>Tahoma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Mounting_instruction_Stork_2_class_28.02.2022</dc:title>
  <dc:creator>User</dc:creator>
  <cp:lastModifiedBy>User</cp:lastModifiedBy>
  <cp:revision>10</cp:revision>
  <dcterms:created xsi:type="dcterms:W3CDTF">2024-01-12T05:46:36Z</dcterms:created>
  <dcterms:modified xsi:type="dcterms:W3CDTF">2024-02-17T07:57:08Z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2022-03-24T00:00:00Z</vt:filetime>
  </property>
  <property fmtid="{D5CDD505-2E9C-101B-9397-08002B2CF9AE}" pid="3" name="Creator">
    <vt:lpwstr>Adobe Illustrator 26.0 (Windows)</vt:lpwstr>
  </property>
  <property fmtid="{D5CDD505-2E9C-101B-9397-08002B2CF9AE}" pid="4" name="LastSaved">
    <vt:filetime>2024-01-12T00:00:00Z</vt:filetime>
  </property>
  <property fmtid="{D5CDD505-2E9C-101B-9397-08002B2CF9AE}" pid="5" name="Producer">
    <vt:lpwstr>Adobe PDF library 16.03</vt:lpwstr>
  </property>
</Properties>
</file>